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/>
    <p:restoredTop sz="94690"/>
  </p:normalViewPr>
  <p:slideViewPr>
    <p:cSldViewPr snapToGrid="0">
      <p:cViewPr varScale="1">
        <p:scale>
          <a:sx n="87" d="100"/>
          <a:sy n="87" d="100"/>
        </p:scale>
        <p:origin x="2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3F9A-40D4-E180-342A-2B7A4C67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D87DC-425D-6908-1EE6-8E64CFA34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AB143-993F-DB18-D1C0-E396E206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5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E3CA-D674-9ACC-EBA0-4C1051035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28C07-7373-077D-FDB8-8F5818C79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2BA09-9601-1F2E-1666-841E3686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ABD50-FEBE-5236-53F4-733D3B59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681F-703F-52B4-105C-1FFA78E2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9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A4C6-8A3C-106D-4405-8D9F672E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E038B-D0E6-97C7-A339-17A0F89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821B6-DDA4-A407-ACA8-8D0E6CB2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039D5-0258-AA63-1BE6-8A65B79D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D5FAD-C062-0050-1371-8BA5A707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8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CB178-D6C1-3A5A-FF8F-371A55807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FE398-3D3C-3EED-DE96-F82ED1977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8252-DE40-515E-D54E-1CB3C4E9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65F8-745E-EC76-3CE7-03F044A19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A2894-83F7-41CE-4D10-3CCC2385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7F4D-43DC-A0F1-48D8-26BCF154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218A-9873-892C-2350-48E21F792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83D67-2290-DF06-E3FA-50C35A1B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99B96-A177-7216-825B-7CA1B37D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CD3BB-0AB9-CE3D-CE5A-AAD141A8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4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47FE-5C80-C5EC-3DF7-66B3CBB7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77BD0-5EAA-A57D-D8EA-CE9E9CB6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A6C91-142A-205D-5645-70D3BDF1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F55FA-E6BA-8088-1D2E-BC239F85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D7CF-5814-FD11-817D-2F714195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79D5-0158-3F23-318D-BFB21D2C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919A-AB12-00F6-6ED1-C5AC2846C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7EC24-6141-51E0-9F3A-3BA50AAEA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9616A-93AC-1A7B-EAAB-027446C0D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21BB7-761B-9A6A-8365-EC657DF6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FDE45-0043-9FF4-AE8E-0B1A208D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36AC-B30D-CB6C-76FC-492C4D81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FD6-A94E-96B4-FA02-5C6482072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4A858-8EF5-DB69-BC77-6E6C0BFD0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36F0A-340D-61F8-213D-115DC7E7F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3C825-6565-76AD-609D-576C66BBF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0E9306-A008-EF32-7F93-074AE7D2A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F5EBB-0846-53F9-0BDB-62DB40D1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8B338-D646-B9DC-4327-AFFCFF8E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67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6D8A-FB7F-B582-12AC-393996DC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9F1B6-3C7A-19F8-FDC4-13A55AB5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D94E-54ED-C098-59D0-78077485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F342D-118D-CE19-78CE-0B7F5801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90CFE-32A2-AD32-1394-852A10AD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5C97D-79C1-2D98-7559-0EC6BD4E5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8786-43FC-94DB-86BF-585DC3F7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6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DB4C-EA1F-2DB9-16A7-0BAD2D2F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3CC7-430A-64C5-0954-E52A9A091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06B2B-7E6E-4020-2F57-63D7C9D88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1087E-2789-90A6-7AAA-ADC5D67A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E9C25-20F8-3406-BB0B-EDFE1C80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31408-257F-EF49-E28F-965AE710F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C793-6072-A51E-7DCC-4F3A2465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2518C-F3FF-4267-BF04-72F178C88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8441D-CE30-3CD6-7CD1-4AEF44CE5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9F749-5668-3322-DF66-4756A8BA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8BF11-8C0F-D8FF-9E39-F3A72B32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14D4F-0224-9096-8DA6-12008BED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C718B-9507-FFC2-5738-A1E73BAE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A4AB2-8023-0B4E-C86D-87EA4290A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C15D0-AA1F-92A2-3C80-6162CF638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112C6-2AC2-8754-571A-6A453C4B4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D233-59BF-44A0-7537-40FCE55D2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8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CCC8-6405-F0DE-ED12-42AEA6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7264B4D2-DA33-3EA4-2F7E-CED0A281795B}"/>
              </a:ext>
            </a:extLst>
          </p:cNvPr>
          <p:cNvSpPr txBox="1"/>
          <p:nvPr/>
        </p:nvSpPr>
        <p:spPr>
          <a:xfrm>
            <a:off x="2068636" y="46818"/>
            <a:ext cx="9582817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m="http://schemas.openxmlformats.org/officeDocument/2006/math" xmlns="" xmlns:a14="http://schemas.microsoft.com/office/drawing/2010/main" xmlns:mc="http://schemas.openxmlformats.org/markup-compatibility/2006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1800" b="1" dirty="0"/>
              <a:t>Are Knowledge and Reference in Multilingual Language Models Cross-Lingually Consistent?</a:t>
            </a:r>
            <a:endParaRPr lang="en-US" sz="18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21212CD5-0B4A-7670-0AAE-5EEFE903242F}"/>
              </a:ext>
            </a:extLst>
          </p:cNvPr>
          <p:cNvSpPr txBox="1"/>
          <p:nvPr/>
        </p:nvSpPr>
        <p:spPr>
          <a:xfrm>
            <a:off x="4891229" y="409743"/>
            <a:ext cx="3937630" cy="19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0092" tIns="20092" rIns="20092" bIns="20092" anchor="ctr">
            <a:spAutoFit/>
          </a:bodyPr>
          <a:lstStyle/>
          <a:p>
            <a:pPr algn="ctr"/>
            <a:r>
              <a:rPr lang="en-GB" sz="1000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9A554D03-1830-C064-1F45-4DD741FD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66076" y="1157446"/>
            <a:ext cx="2828172" cy="513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A0E4F7-9EE9-F980-CC12-AFD1FDE9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6703" y="5189784"/>
            <a:ext cx="1223517" cy="462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686DD67A-0774-9D29-41E4-D6C242A55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355171" y="3499356"/>
            <a:ext cx="1744813" cy="5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FFD3-8926-FAF9-8D4C-1F15C571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45" y="604208"/>
            <a:ext cx="4020466" cy="2261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69A20-CAFB-B49B-88E7-A48B90E12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3910" y="604208"/>
            <a:ext cx="4020466" cy="2261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E522-0EC7-9BF4-7971-AAAA7ABD1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370" y="599948"/>
            <a:ext cx="4086630" cy="22987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7733-6091-7A29-99DD-0C08B7A72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745" y="2606909"/>
            <a:ext cx="4020466" cy="2261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59C71-1A79-1A7D-428B-03C052E3B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09" y="2587398"/>
            <a:ext cx="4020466" cy="22615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86E1C-D2EA-972A-B4D4-4B4AF4061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2239" y="2594781"/>
            <a:ext cx="4020465" cy="22615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2486C-FE77-4095-4C41-3D750A197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745" y="4609610"/>
            <a:ext cx="4020466" cy="2261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99205C-6386-3F85-2F83-7B13228C1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492" y="4603546"/>
            <a:ext cx="4020466" cy="226151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109F41-8A4C-CECD-E75A-B6185629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42239" y="4606578"/>
            <a:ext cx="4020466" cy="22615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CE024-7203-A4FB-D80F-D10642CC8B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035" y="6177577"/>
            <a:ext cx="626400" cy="6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20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Braille Outline 6 Dot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30</cp:revision>
  <dcterms:created xsi:type="dcterms:W3CDTF">2025-03-14T08:12:37Z</dcterms:created>
  <dcterms:modified xsi:type="dcterms:W3CDTF">2025-10-11T09:28:09Z</dcterms:modified>
</cp:coreProperties>
</file>